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0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84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7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6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3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98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2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6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9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2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4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6439" y="1829272"/>
            <a:ext cx="3992880" cy="211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136904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 obvodu na obrázku jsou zapojeny dva rezistory o stejném odporu. Ampérmetrem </a:t>
            </a:r>
            <a:r>
              <a:rPr lang="cs-CZ" sz="2800" dirty="0" smtClean="0"/>
              <a:t>1 </a:t>
            </a:r>
            <a:r>
              <a:rPr lang="cs-CZ" sz="2800" dirty="0"/>
              <a:t>prochází proud 2 A. Jaké proudy procházejí zbývajícími ampérmetry?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382394" y="4055330"/>
            <a:ext cx="820097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2600" dirty="0"/>
              <a:t>A</a:t>
            </a:r>
            <a:r>
              <a:rPr lang="cs-CZ" sz="2600" dirty="0" smtClean="0"/>
              <a:t>mpérmetry </a:t>
            </a:r>
            <a:r>
              <a:rPr lang="cs-CZ" sz="2600" dirty="0"/>
              <a:t>2, 3 a 4 </a:t>
            </a:r>
            <a:r>
              <a:rPr lang="cs-CZ" sz="2600" dirty="0" smtClean="0"/>
              <a:t>prochází proud </a:t>
            </a:r>
            <a:r>
              <a:rPr lang="cs-CZ" sz="2600" dirty="0"/>
              <a:t>menší než 2 </a:t>
            </a:r>
            <a:r>
              <a:rPr lang="cs-CZ" sz="2600" dirty="0" smtClean="0"/>
              <a:t>A.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2600" dirty="0"/>
              <a:t>Ampérmetrem 4 neprochází žádný proud, </a:t>
            </a:r>
            <a:r>
              <a:rPr lang="cs-CZ" sz="2600" dirty="0" smtClean="0"/>
              <a:t>ampérmetry 2 a 3 prochází proud menší </a:t>
            </a:r>
            <a:r>
              <a:rPr lang="cs-CZ" sz="2600" dirty="0"/>
              <a:t>2 A</a:t>
            </a:r>
            <a:r>
              <a:rPr lang="cs-CZ" sz="2600" dirty="0" smtClean="0"/>
              <a:t>.</a:t>
            </a:r>
            <a:endParaRPr lang="cs-CZ" sz="2600" dirty="0"/>
          </a:p>
          <a:p>
            <a:pPr marL="514350" lvl="0" indent="-514350">
              <a:buFont typeface="+mj-lt"/>
              <a:buAutoNum type="alphaUcPeriod"/>
            </a:pPr>
            <a:r>
              <a:rPr lang="cs-CZ" sz="2600" dirty="0" smtClean="0"/>
              <a:t>Ampérmetrem </a:t>
            </a:r>
            <a:r>
              <a:rPr lang="cs-CZ" sz="2600" dirty="0"/>
              <a:t>4 neprochází žádný proud, ostatními prochází proud 2 </a:t>
            </a:r>
            <a:r>
              <a:rPr lang="cs-CZ" sz="2600" dirty="0" smtClean="0"/>
              <a:t>A.</a:t>
            </a:r>
            <a:endParaRPr lang="cs-CZ" sz="2600" dirty="0"/>
          </a:p>
          <a:p>
            <a:pPr marL="514350" lvl="0" indent="-514350">
              <a:buFont typeface="+mj-lt"/>
              <a:buAutoNum type="alphaUcPeriod"/>
            </a:pPr>
            <a:r>
              <a:rPr lang="cs-CZ" sz="2600" dirty="0"/>
              <a:t>V</a:t>
            </a:r>
            <a:r>
              <a:rPr lang="cs-CZ" sz="2600" dirty="0" smtClean="0"/>
              <a:t>šemi </a:t>
            </a:r>
            <a:r>
              <a:rPr lang="cs-CZ" sz="2600" dirty="0"/>
              <a:t>ampérmetry prochází stejný proud 2 </a:t>
            </a:r>
            <a:r>
              <a:rPr lang="cs-CZ" sz="2600" dirty="0" smtClean="0"/>
              <a:t>A.</a:t>
            </a:r>
            <a:endParaRPr lang="cs-CZ" sz="2800" dirty="0"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128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V obvodu na obrázku jsou zapojeny dva rezistory o stejném odporu. Ampérmetrem číslo jedna prochází proud 2 A. Jaké proudy procházejí zbývajícími ampérmetry?&#10;&#10;&#10;ampérmetry 2, 3 a 4 prochází menší proud než 2 A&#10;ampérmetrem 4 nepr"/>
  <p:tag name="OPTION_COUNT" val="3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12</Words>
  <Application>Microsoft Office PowerPoint</Application>
  <PresentationFormat>Předvádění na obrazovce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32</cp:revision>
  <dcterms:created xsi:type="dcterms:W3CDTF">2014-02-18T19:57:52Z</dcterms:created>
  <dcterms:modified xsi:type="dcterms:W3CDTF">2014-07-15T10:37:43Z</dcterms:modified>
</cp:coreProperties>
</file>